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5" autoAdjust="0"/>
    <p:restoredTop sz="94660"/>
  </p:normalViewPr>
  <p:slideViewPr>
    <p:cSldViewPr snapToGrid="0">
      <p:cViewPr varScale="1">
        <p:scale>
          <a:sx n="97" d="100"/>
          <a:sy n="97" d="100"/>
        </p:scale>
        <p:origin x="40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2D2D4-5349-4C2D-9776-F1AE6B4F31C2}" type="datetimeFigureOut">
              <a:rPr lang="en-MY" smtClean="0"/>
              <a:t>18/4/2024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07456-F204-4625-A2DD-2F61EC2A14C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55473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2D2D4-5349-4C2D-9776-F1AE6B4F31C2}" type="datetimeFigureOut">
              <a:rPr lang="en-MY" smtClean="0"/>
              <a:t>18/4/2024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07456-F204-4625-A2DD-2F61EC2A14C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002496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2D2D4-5349-4C2D-9776-F1AE6B4F31C2}" type="datetimeFigureOut">
              <a:rPr lang="en-MY" smtClean="0"/>
              <a:t>18/4/2024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07456-F204-4625-A2DD-2F61EC2A14C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777352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2D2D4-5349-4C2D-9776-F1AE6B4F31C2}" type="datetimeFigureOut">
              <a:rPr lang="en-MY" smtClean="0"/>
              <a:t>18/4/2024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07456-F204-4625-A2DD-2F61EC2A14C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98763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2D2D4-5349-4C2D-9776-F1AE6B4F31C2}" type="datetimeFigureOut">
              <a:rPr lang="en-MY" smtClean="0"/>
              <a:t>18/4/2024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07456-F204-4625-A2DD-2F61EC2A14C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56150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2D2D4-5349-4C2D-9776-F1AE6B4F31C2}" type="datetimeFigureOut">
              <a:rPr lang="en-MY" smtClean="0"/>
              <a:t>18/4/2024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07456-F204-4625-A2DD-2F61EC2A14C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96629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2D2D4-5349-4C2D-9776-F1AE6B4F31C2}" type="datetimeFigureOut">
              <a:rPr lang="en-MY" smtClean="0"/>
              <a:t>18/4/2024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07456-F204-4625-A2DD-2F61EC2A14C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98642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2D2D4-5349-4C2D-9776-F1AE6B4F31C2}" type="datetimeFigureOut">
              <a:rPr lang="en-MY" smtClean="0"/>
              <a:t>18/4/2024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07456-F204-4625-A2DD-2F61EC2A14C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6489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2D2D4-5349-4C2D-9776-F1AE6B4F31C2}" type="datetimeFigureOut">
              <a:rPr lang="en-MY" smtClean="0"/>
              <a:t>18/4/2024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07456-F204-4625-A2DD-2F61EC2A14C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3792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2D2D4-5349-4C2D-9776-F1AE6B4F31C2}" type="datetimeFigureOut">
              <a:rPr lang="en-MY" smtClean="0"/>
              <a:t>18/4/2024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07456-F204-4625-A2DD-2F61EC2A14C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56513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2D2D4-5349-4C2D-9776-F1AE6B4F31C2}" type="datetimeFigureOut">
              <a:rPr lang="en-MY" smtClean="0"/>
              <a:t>18/4/2024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07456-F204-4625-A2DD-2F61EC2A14C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56876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92D2D4-5349-4C2D-9776-F1AE6B4F31C2}" type="datetimeFigureOut">
              <a:rPr lang="en-MY" smtClean="0"/>
              <a:t>18/4/2024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507456-F204-4625-A2DD-2F61EC2A14C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05455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9649" y="441435"/>
            <a:ext cx="7185955" cy="62037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58946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49365" y="260159"/>
            <a:ext cx="789326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MY" sz="2000" b="1" dirty="0" smtClean="0"/>
              <a:t>ACARA PERTANDINGAN KAWAD KECEKAPAN PERINGKAT BALAI </a:t>
            </a:r>
            <a:endParaRPr lang="en-MY" sz="20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497" y="1079938"/>
            <a:ext cx="11146220" cy="5446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03892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5955601"/>
              </p:ext>
            </p:extLst>
          </p:nvPr>
        </p:nvGraphicFramePr>
        <p:xfrm>
          <a:off x="370489" y="693683"/>
          <a:ext cx="11516710" cy="6057812"/>
        </p:xfrm>
        <a:graphic>
          <a:graphicData uri="http://schemas.openxmlformats.org/drawingml/2006/table">
            <a:tbl>
              <a:tblPr firstRow="1" firstCol="1" bandRow="1"/>
              <a:tblGrid>
                <a:gridCol w="2357088"/>
                <a:gridCol w="2515407"/>
                <a:gridCol w="2658103"/>
                <a:gridCol w="1475914"/>
                <a:gridCol w="2510198"/>
              </a:tblGrid>
              <a:tr h="60120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ACARA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48616" marR="48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BALAI TERLIBAT</a:t>
                      </a:r>
                    </a:p>
                  </a:txBody>
                  <a:tcPr marL="48616" marR="48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GRED JAWATAN</a:t>
                      </a:r>
                    </a:p>
                  </a:txBody>
                  <a:tcPr marL="48616" marR="48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BILANGAN PESERTA</a:t>
                      </a:r>
                    </a:p>
                  </a:txBody>
                  <a:tcPr marL="48616" marR="48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SYARAT TAMBAHAN</a:t>
                      </a:r>
                    </a:p>
                  </a:txBody>
                  <a:tcPr marL="48616" marR="48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5500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MY" sz="1200" i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MY" sz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MY" sz="1200" i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BREATHING APPARATUS TACTICAL CHALLANGE </a:t>
                      </a:r>
                      <a:endParaRPr lang="en-MY" sz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48616" marR="48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BALAI B / C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YANG ADA ANGGOTA WANITA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2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BBP TAIPING</a:t>
                      </a:r>
                      <a:endParaRPr lang="en-MY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2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BBP BAGAN SERAI</a:t>
                      </a:r>
                      <a:endParaRPr lang="en-MY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2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BBP PARIT BUNTAR</a:t>
                      </a:r>
                      <a:endParaRPr lang="en-MY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48616" marR="48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 X PENYELIA KB22 / KB24 (KUP)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 X KB19 / KB22 (KUP)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 X KB19 / KB22 (KUP)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(WANITA)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48616" marR="48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 PESERTA</a:t>
                      </a:r>
                    </a:p>
                  </a:txBody>
                  <a:tcPr marL="48616" marR="48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 LELAKI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&amp;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1 WANITA</a:t>
                      </a:r>
                    </a:p>
                  </a:txBody>
                  <a:tcPr marL="48616" marR="48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86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MY" sz="1200" i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MY" sz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MY" sz="1200" i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FIRE FIGHTER’S RELAY CHALLENGE </a:t>
                      </a:r>
                      <a:endParaRPr lang="en-MY" sz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48616" marR="48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BALAI B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2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BBP </a:t>
                      </a:r>
                      <a:r>
                        <a:rPr lang="en-MY" sz="1200" b="1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TAIPING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MY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616" marR="48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 X KB19 / KB22 (KUP)</a:t>
                      </a:r>
                    </a:p>
                  </a:txBody>
                  <a:tcPr marL="48616" marR="48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 PESERTA</a:t>
                      </a:r>
                    </a:p>
                  </a:txBody>
                  <a:tcPr marL="48616" marR="48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LELAKI</a:t>
                      </a:r>
                    </a:p>
                  </a:txBody>
                  <a:tcPr marL="48616" marR="48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05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MY" sz="1200" i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KAWAD KAKI </a:t>
                      </a:r>
                      <a:endParaRPr lang="en-MY" sz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48616" marR="48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BALAI B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BBP TAIPING</a:t>
                      </a:r>
                      <a:endParaRPr lang="en-MY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616" marR="48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 X KETUA BALAI </a:t>
                      </a:r>
                      <a:endParaRPr lang="en-MY" sz="1200" dirty="0" smtClean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2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en-MY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PRADE COMMANDER)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 X PENYELIA KB22 / KB24 (KUP)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11 X KB19 / KB22 (KUP)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48616" marR="48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13 PESERTA</a:t>
                      </a:r>
                    </a:p>
                  </a:txBody>
                  <a:tcPr marL="48616" marR="48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LELAKI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48616" marR="48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66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MY" sz="1200" i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HAZMAT OPERATIONAL LEVEL CHALLENGE </a:t>
                      </a:r>
                      <a:endParaRPr lang="en-MY" sz="12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48616" marR="48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SEMUA BALAI B &amp; C</a:t>
                      </a:r>
                      <a:endParaRPr lang="en-MY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616" marR="48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 X PENYELIA KB22 / KB24 / KB26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 X KB19 / KB22 (KUP)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48616" marR="48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 PESERTA</a:t>
                      </a:r>
                    </a:p>
                  </a:txBody>
                  <a:tcPr marL="48616" marR="48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LELAKI</a:t>
                      </a:r>
                    </a:p>
                  </a:txBody>
                  <a:tcPr marL="48616" marR="48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2149365" y="165565"/>
            <a:ext cx="789326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MY" sz="2000" b="1" dirty="0" smtClean="0"/>
              <a:t>PECAHAN ACARA PERTANDINGAN KAWAD KECEKAPAN &amp; BALAI TERLIBAT </a:t>
            </a:r>
            <a:endParaRPr lang="en-MY" sz="2000" b="1" dirty="0"/>
          </a:p>
        </p:txBody>
      </p:sp>
    </p:spTree>
    <p:extLst>
      <p:ext uri="{BB962C8B-B14F-4D97-AF65-F5344CB8AC3E}">
        <p14:creationId xmlns:p14="http://schemas.microsoft.com/office/powerpoint/2010/main" val="32666313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1594325"/>
              </p:ext>
            </p:extLst>
          </p:nvPr>
        </p:nvGraphicFramePr>
        <p:xfrm>
          <a:off x="567559" y="1533963"/>
          <a:ext cx="11027979" cy="3794782"/>
        </p:xfrm>
        <a:graphic>
          <a:graphicData uri="http://schemas.openxmlformats.org/drawingml/2006/table">
            <a:tbl>
              <a:tblPr firstRow="1" firstCol="1" bandRow="1"/>
              <a:tblGrid>
                <a:gridCol w="3875036"/>
                <a:gridCol w="3725754"/>
                <a:gridCol w="3427189"/>
              </a:tblGrid>
              <a:tr h="73931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MY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ACARA</a:t>
                      </a:r>
                      <a:endParaRPr lang="en-MY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MY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MY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JADUAL PERTANDINGAN</a:t>
                      </a:r>
                      <a:endParaRPr lang="en-MY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MY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MY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PERLAKSANAAN PERTANDINGAN</a:t>
                      </a:r>
                      <a:endParaRPr lang="en-MY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MY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307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MY" sz="1100" i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en-MY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MY" sz="1100" i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BREATHING APPARATUS TACTICAL CHALLANGE </a:t>
                      </a:r>
                      <a:endParaRPr lang="en-MY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M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M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SEPANJANG BULAN JUN - JULAI</a:t>
                      </a:r>
                      <a:endParaRPr lang="en-M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M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SECARA MENGEJUT (TEST CALL)</a:t>
                      </a:r>
                      <a:endParaRPr lang="en-M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09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MY" sz="1100" i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en-MY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MY" sz="1100" i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HAZMAT OPERATIONAL LEVEL CHALLENGE </a:t>
                      </a:r>
                      <a:endParaRPr lang="en-MY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MY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en-MY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55526" marR="55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M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SEPANJANG BULAN JUN - JULAI</a:t>
                      </a:r>
                      <a:endParaRPr lang="en-M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M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SECARA MENGEJUT (TEST CALL)</a:t>
                      </a:r>
                      <a:endParaRPr lang="en-M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415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MY" sz="1100" i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en-MY" sz="10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MY" sz="1100" i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FIRE FIGHTER’S RELAY CHALLENGE </a:t>
                      </a:r>
                      <a:endParaRPr lang="en-MY" sz="10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55526" marR="55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MY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SEPANJANG BULAN JUN - JULAI</a:t>
                      </a:r>
                      <a:endParaRPr lang="en-MY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MY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PENGADIL AKAN MAKLUM SEHARI SEBELUM </a:t>
                      </a:r>
                      <a:r>
                        <a:rPr lang="en-MY" sz="11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PERTANDINGAN</a:t>
                      </a:r>
                      <a:endParaRPr lang="en-MY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98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MY" sz="1100" i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en-MY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MY" sz="1100" i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KAWAD KAKI </a:t>
                      </a:r>
                      <a:endParaRPr lang="en-MY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MY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en-MY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55526" marR="55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M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SEPANJANG BULAN JUN - JULAI</a:t>
                      </a:r>
                      <a:endParaRPr lang="en-M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MY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MY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PENGADIL AKAN MAKLUM SEHARI SEBELUM PERTANDINGAN</a:t>
                      </a:r>
                      <a:endParaRPr lang="en-MY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MY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26" marR="55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2291254" y="591235"/>
            <a:ext cx="789326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MY" sz="2000" b="1" dirty="0" smtClean="0"/>
              <a:t>JADUAL PERTANDINGAN KAWAD KECEKAPAN PERINGKAT BALAI</a:t>
            </a:r>
            <a:endParaRPr lang="en-MY" sz="2000" b="1" dirty="0"/>
          </a:p>
        </p:txBody>
      </p:sp>
    </p:spTree>
    <p:extLst>
      <p:ext uri="{BB962C8B-B14F-4D97-AF65-F5344CB8AC3E}">
        <p14:creationId xmlns:p14="http://schemas.microsoft.com/office/powerpoint/2010/main" val="13032812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490" y="354724"/>
            <a:ext cx="11240813" cy="6038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41545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434" y="930167"/>
            <a:ext cx="11311759" cy="4532586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659523" y="5200820"/>
            <a:ext cx="10841421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MY" sz="2000" b="0" i="0" u="none" strike="noStrike" baseline="0" dirty="0" smtClean="0">
              <a:latin typeface="Arial" panose="020B0604020202020204" pitchFamily="34" charset="0"/>
            </a:endParaRPr>
          </a:p>
          <a:p>
            <a:r>
              <a:rPr lang="en-MY" b="0" i="0" u="none" strike="noStrike" baseline="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Markah</a:t>
            </a:r>
            <a:r>
              <a:rPr lang="en-MY" b="0" i="0" u="none" strike="noStrike" baseline="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MY" b="0" i="0" u="none" strike="noStrike" baseline="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bagi</a:t>
            </a:r>
            <a:r>
              <a:rPr lang="en-MY" b="0" i="0" u="none" strike="noStrike" baseline="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MY" b="0" i="0" u="none" strike="noStrike" baseline="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acara</a:t>
            </a:r>
            <a:r>
              <a:rPr lang="en-MY" b="0" i="0" u="none" strike="noStrike" baseline="0" dirty="0" smtClean="0">
                <a:solidFill>
                  <a:srgbClr val="000000"/>
                </a:solidFill>
                <a:latin typeface="Arial" panose="020B0604020202020204" pitchFamily="34" charset="0"/>
              </a:rPr>
              <a:t> yang </a:t>
            </a:r>
            <a:r>
              <a:rPr lang="en-MY" b="0" i="0" u="none" strike="noStrike" baseline="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dipertandingkan</a:t>
            </a:r>
            <a:r>
              <a:rPr lang="en-MY" b="0" i="0" u="none" strike="noStrike" baseline="0" dirty="0" smtClean="0">
                <a:solidFill>
                  <a:srgbClr val="000000"/>
                </a:solidFill>
                <a:latin typeface="Arial" panose="020B0604020202020204" pitchFamily="34" charset="0"/>
              </a:rPr>
              <a:t> di </a:t>
            </a:r>
            <a:r>
              <a:rPr lang="en-MY" b="0" i="0" u="none" strike="noStrike" baseline="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peringkat</a:t>
            </a:r>
            <a:r>
              <a:rPr lang="en-MY" b="0" i="0" u="none" strike="noStrike" baseline="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MY" b="0" i="0" u="none" strike="noStrike" baseline="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balai</a:t>
            </a:r>
            <a:r>
              <a:rPr lang="en-MY" b="0" i="0" u="none" strike="noStrike" baseline="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MY" b="0" i="0" u="none" strike="noStrike" baseline="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dan</a:t>
            </a:r>
            <a:r>
              <a:rPr lang="en-MY" b="0" i="0" u="none" strike="noStrike" baseline="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MY" b="0" i="0" u="none" strike="noStrike" baseline="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peringkat</a:t>
            </a:r>
            <a:r>
              <a:rPr lang="en-MY" b="0" i="0" u="none" strike="noStrike" baseline="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MY" b="0" i="0" u="none" strike="noStrike" baseline="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kebangsaan</a:t>
            </a:r>
            <a:r>
              <a:rPr lang="en-MY" b="0" i="0" u="none" strike="noStrike" baseline="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MY" b="0" i="0" u="none" strike="noStrike" baseline="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akan</a:t>
            </a:r>
            <a:r>
              <a:rPr lang="en-MY" b="0" i="0" u="none" strike="noStrike" baseline="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MY" b="0" i="0" u="none" strike="noStrike" baseline="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dikumpul</a:t>
            </a:r>
            <a:r>
              <a:rPr lang="en-MY" b="0" i="0" u="none" strike="noStrike" baseline="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MY" b="0" i="0" u="none" strike="noStrike" baseline="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bagi</a:t>
            </a:r>
            <a:r>
              <a:rPr lang="en-MY" b="0" i="0" u="none" strike="noStrike" baseline="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MY" b="0" i="0" u="none" strike="noStrike" baseline="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menentukan</a:t>
            </a:r>
            <a:r>
              <a:rPr lang="en-MY" b="0" i="0" u="none" strike="noStrike" baseline="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MY" b="0" i="0" u="none" strike="noStrike" baseline="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Juara</a:t>
            </a:r>
            <a:r>
              <a:rPr lang="en-MY" b="0" i="0" u="none" strike="noStrike" baseline="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MY" b="0" i="0" u="none" strike="noStrike" baseline="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Keseluruhan</a:t>
            </a:r>
            <a:r>
              <a:rPr lang="en-MY" b="0" i="0" u="none" strike="noStrike" baseline="0" dirty="0" smtClean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</a:p>
          <a:p>
            <a:endParaRPr lang="en-MY" b="0" i="0" u="none" strike="noStrike" baseline="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MY" b="0" i="0" u="none" strike="noStrike" baseline="0" dirty="0" smtClean="0">
                <a:solidFill>
                  <a:srgbClr val="000000"/>
                </a:solidFill>
                <a:latin typeface="Arial" panose="020B0604020202020204" pitchFamily="34" charset="0"/>
              </a:rPr>
              <a:t>	</a:t>
            </a:r>
            <a:endParaRPr lang="en-MY" b="0" i="0" u="none" strike="noStrike" baseline="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59523" y="398658"/>
            <a:ext cx="28049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MY" b="1" i="0" u="none" strike="noStrike" baseline="0" dirty="0" smtClean="0">
                <a:solidFill>
                  <a:srgbClr val="000000"/>
                </a:solidFill>
                <a:latin typeface="Arial" panose="020B0604020202020204" pitchFamily="34" charset="0"/>
              </a:rPr>
              <a:t>SKEMA PEMARKAHAN 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1509322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787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LANTIKAN JAWATANKUASA </a:t>
            </a:r>
            <a:b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PERTANDINGAN KAWAD KECEKAPAN PERINGKAT BALAI </a:t>
            </a:r>
            <a:b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(ZON 2 PERAK)</a:t>
            </a:r>
            <a:endParaRPr lang="en-MY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6310111"/>
              </p:ext>
            </p:extLst>
          </p:nvPr>
        </p:nvGraphicFramePr>
        <p:xfrm>
          <a:off x="449317" y="1292773"/>
          <a:ext cx="11288110" cy="5383231"/>
        </p:xfrm>
        <a:graphic>
          <a:graphicData uri="http://schemas.openxmlformats.org/drawingml/2006/table">
            <a:tbl>
              <a:tblPr firstRow="1" firstCol="1" bandRow="1"/>
              <a:tblGrid>
                <a:gridCol w="3966442"/>
                <a:gridCol w="3813637"/>
                <a:gridCol w="3508031"/>
              </a:tblGrid>
              <a:tr h="60346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MY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ACARA</a:t>
                      </a:r>
                      <a:endParaRPr lang="en-MY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MY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87" marR="415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PENYELARAS ACARA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(PEGAWAI ZON)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87" marR="415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PEGAWAI TEKNIKAL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87" marR="415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603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MY" sz="1100" i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en-MY" sz="11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MY" sz="1100" i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BREATHING APPARATUS TACTICAL CHALLANGE </a:t>
                      </a:r>
                      <a:endParaRPr lang="en-MY" sz="11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87" marR="415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MY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MY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87" marR="415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PBK I (KUP) YUSRIZAL BIN CHU ABU BAKAR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(BBP TRONG)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87" marR="415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603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MY" sz="1100" i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en-MY" sz="11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MY" sz="1100" i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HAZMAT OPERATIONAL LEVEL CHALLENGE </a:t>
                      </a:r>
                      <a:endParaRPr lang="en-MY" sz="11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MY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41587" marR="415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MY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87" marR="415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PBK I SHAHRUL NIZAM BIN MURAD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(BBP KAMUNTING)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87" marR="415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33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MY" sz="1100" i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en-MY" sz="11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MY" sz="1100" i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FIRE FIGHTER’S RELAY CHALLENGE </a:t>
                      </a:r>
                      <a:endParaRPr lang="en-MY" sz="11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MY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41587" marR="415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MY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87" marR="415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MY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PBK II (KUP) ZUKARNIN BIN ABDUL JAMIL</a:t>
                      </a:r>
                      <a:endParaRPr lang="en-MY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MY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PBK II MUHAMMAD SHAHRIL BIN SHAHARUDDIN</a:t>
                      </a:r>
                      <a:endParaRPr lang="en-MY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MY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(BBP TAIPING)</a:t>
                      </a:r>
                      <a:endParaRPr lang="en-MY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MY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87" marR="415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33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MY" sz="1100" i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en-MY" sz="11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MY" sz="1100" i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KAWAD KAKI </a:t>
                      </a:r>
                      <a:endParaRPr lang="en-MY" sz="11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MY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41587" marR="415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87" marR="415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MY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PBK II RIDWAN BIN SUDIN</a:t>
                      </a:r>
                      <a:endParaRPr lang="en-MY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MY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(BBP TAIPING)</a:t>
                      </a:r>
                      <a:endParaRPr lang="en-MY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MY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PBK II (KUP) MUHAMAD JAMIL BIN MD ISA</a:t>
                      </a:r>
                      <a:endParaRPr lang="en-MY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MY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(BBP KAMUNTING)</a:t>
                      </a:r>
                      <a:endParaRPr lang="en-MY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MY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87" marR="415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42684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236665"/>
              </p:ext>
            </p:extLst>
          </p:nvPr>
        </p:nvGraphicFramePr>
        <p:xfrm>
          <a:off x="725215" y="934877"/>
          <a:ext cx="10791496" cy="5740401"/>
        </p:xfrm>
        <a:graphic>
          <a:graphicData uri="http://schemas.openxmlformats.org/drawingml/2006/table">
            <a:tbl>
              <a:tblPr firstRow="1" firstCol="1" bandRow="1"/>
              <a:tblGrid>
                <a:gridCol w="3046684"/>
                <a:gridCol w="2212645"/>
                <a:gridCol w="2590847"/>
                <a:gridCol w="2941320"/>
              </a:tblGrid>
              <a:tr h="62115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MY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ACARA</a:t>
                      </a:r>
                      <a:endParaRPr lang="en-MY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MY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35" marR="639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TARIKH / MASA / TEMPAT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35" marR="639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PEGAWAI TERLIBAT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35" marR="639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PENYELARAS ACARA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&amp;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PEGAWAI TEKNIKAL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35" marR="639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56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MY" sz="1100" i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en-MY" sz="11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MY" sz="1100" i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BREATHING APPARATUS TACTICAL CHALLANGE </a:t>
                      </a:r>
                      <a:endParaRPr lang="en-MY" sz="11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35" marR="639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35" marR="639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MY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PENYELIA PASUKAN SETIAP BALAI</a:t>
                      </a:r>
                      <a:endParaRPr lang="en-MY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35" marR="639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PBK I (KUP) YUSRIZAL BIN CHU ABU BAKAR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(BBP TRONG)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35" marR="639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84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MY" sz="1100" i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en-MY" sz="11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MY" sz="1100" i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HAZMAT OPERATIONAL LEVEL CHALLENGE </a:t>
                      </a:r>
                      <a:endParaRPr lang="en-MY" sz="11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MY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63935" marR="639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35" marR="639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PENYELIA PASUKAN SETIAP BALAI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35" marR="639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PBK I SHAHRUL NIZAM BIN MURAD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(BBP KAMUNTING)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35" marR="639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5021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MY" sz="1100" i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en-MY" sz="11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MY" sz="1100" i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FIRE FIGHTER’S RELAY CHALLENGE </a:t>
                      </a:r>
                      <a:endParaRPr lang="en-MY" sz="11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MY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63935" marR="639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35" marR="639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MY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PENYELIA PASUKAN SETIAP BALAI</a:t>
                      </a:r>
                      <a:endParaRPr lang="en-MY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35" marR="639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PBK II (KUP) ZUKARNIN BIN ABDUL JAMIL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PBK II MUHAMMAD SHAHRIL BIN SHAHARUDDIN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(BBP TAIPING)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35" marR="639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74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MY" sz="1100" i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en-MY" sz="11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MY" sz="1100" i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KAWAD KAKI </a:t>
                      </a:r>
                      <a:endParaRPr lang="en-MY" sz="11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MY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63935" marR="639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MY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35" marR="639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MY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PENYELIA PASUKAN SETIAP BALAI</a:t>
                      </a:r>
                      <a:endParaRPr lang="en-MY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35" marR="639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MY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PBK II RIDWAN BIN SUDIN</a:t>
                      </a:r>
                      <a:endParaRPr lang="en-MY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MY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(BBP TAIPING)</a:t>
                      </a:r>
                      <a:endParaRPr lang="en-MY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MY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PBK II (KUP) MUHAMAD JAMIL BIN MD ISA</a:t>
                      </a:r>
                      <a:endParaRPr lang="en-MY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MY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(BBP KAMUNTING)</a:t>
                      </a:r>
                      <a:endParaRPr lang="en-MY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1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MY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35" marR="639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635875" y="125050"/>
            <a:ext cx="108493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SESI TAKLIMAT ACARA </a:t>
            </a:r>
          </a:p>
          <a:p>
            <a:pPr algn="ctr"/>
            <a:r>
              <a:rPr lang="en-US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PERTANDINGAN </a:t>
            </a:r>
            <a:r>
              <a:rPr lang="en-US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KAWAD KECEKAPAN PERINGKAT </a:t>
            </a:r>
            <a:r>
              <a:rPr lang="en-US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BALAI (ZON </a:t>
            </a:r>
            <a:r>
              <a:rPr lang="en-US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PERAK)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6049406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55</Words>
  <Application>Microsoft Office PowerPoint</Application>
  <PresentationFormat>Widescreen</PresentationFormat>
  <Paragraphs>248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LANTIKAN JAWATANKUASA  PERTANDINGAN KAWAD KECEKAPAN PERINGKAT BALAI  (ZON 2 PERAK)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ZON 2 PERAK</dc:creator>
  <cp:lastModifiedBy>ZON 2 PERAK</cp:lastModifiedBy>
  <cp:revision>7</cp:revision>
  <dcterms:created xsi:type="dcterms:W3CDTF">2024-04-18T05:29:53Z</dcterms:created>
  <dcterms:modified xsi:type="dcterms:W3CDTF">2024-04-18T06:38:51Z</dcterms:modified>
</cp:coreProperties>
</file>